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5BBF76-FE29-440C-A8B1-02F5C9B4F50F}" v="1" dt="2023-10-27T13:59:02.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31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C4870-0D95-4C28-BE3D-9A6BD56606D7}" type="datetimeFigureOut">
              <a:rPr lang="en-GB" smtClean="0"/>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0C4870-0D95-4C28-BE3D-9A6BD56606D7}" type="datetimeFigureOut">
              <a:rPr lang="en-GB" smtClean="0"/>
              <a:t>02/11/2023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0C4870-0D95-4C28-BE3D-9A6BD56606D7}" type="datetimeFigureOut">
              <a:rPr lang="en-GB" smtClean="0"/>
              <a:t>02/11/2023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02/11/2023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02/11/2023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helsfieldbrom@yahoo.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channel/UCBIqDIiLdPr0K8IOuEtlIkA" TargetMode="External"/><Relationship Id="rId3" Type="http://schemas.openxmlformats.org/officeDocument/2006/relationships/hyperlink" Target="mailto:BLENHEIMCFC@BROMLEY.GOV.UK" TargetMode="External"/><Relationship Id="rId7" Type="http://schemas.openxmlformats.org/officeDocument/2006/relationships/hyperlink" Target="https://www.instagram.com/p/B-ps7qjpn2G/?igshid=ufxbzvohtka9"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facebook.com/Bromley-Children-Project-2110796529000470/" TargetMode="External"/><Relationship Id="rId5" Type="http://schemas.openxmlformats.org/officeDocument/2006/relationships/hyperlink" Target="http://www.mind.org.uk/" TargetMode="External"/><Relationship Id="rId4" Type="http://schemas.openxmlformats.org/officeDocument/2006/relationships/hyperlink" Target="mailto:COTMANDENECFC@BROMLEY.GOV.UK"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96AF8B-9D1B-1872-0606-24A851590700}"/>
              </a:ext>
            </a:extLst>
          </p:cNvPr>
          <p:cNvSpPr/>
          <p:nvPr/>
        </p:nvSpPr>
        <p:spPr>
          <a:xfrm>
            <a:off x="3613980" y="9178655"/>
            <a:ext cx="2166891" cy="276999"/>
          </a:xfrm>
          <a:prstGeom prst="rect">
            <a:avLst/>
          </a:prstGeom>
        </p:spPr>
        <p:txBody>
          <a:bodyPr wrap="square">
            <a:spAutoFit/>
          </a:bodyPr>
          <a:lstStyle/>
          <a:p>
            <a:r>
              <a:rPr lang="en-GB" sz="1200" b="1" dirty="0">
                <a:latin typeface="Bahnschrift Light" panose="020B0502040204020203" pitchFamily="34" charset="0"/>
                <a:cs typeface="Shruti" panose="020B0502040204020203" pitchFamily="34" charset="0"/>
              </a:rPr>
              <a:t>Phone: 01689 853183</a:t>
            </a:r>
          </a:p>
        </p:txBody>
      </p:sp>
      <p:sp>
        <p:nvSpPr>
          <p:cNvPr id="5" name="Rectangle 4">
            <a:extLst>
              <a:ext uri="{FF2B5EF4-FFF2-40B4-BE49-F238E27FC236}">
                <a16:creationId xmlns:a16="http://schemas.microsoft.com/office/drawing/2014/main" id="{4FC44FF6-7351-492B-06E0-1CDC337490B3}"/>
              </a:ext>
            </a:extLst>
          </p:cNvPr>
          <p:cNvSpPr/>
          <p:nvPr/>
        </p:nvSpPr>
        <p:spPr>
          <a:xfrm>
            <a:off x="3613980" y="9471277"/>
            <a:ext cx="2622834" cy="276999"/>
          </a:xfrm>
          <a:prstGeom prst="rect">
            <a:avLst/>
          </a:prstGeom>
        </p:spPr>
        <p:txBody>
          <a:bodyPr wrap="none">
            <a:spAutoFit/>
          </a:bodyPr>
          <a:lstStyle/>
          <a:p>
            <a:pPr algn="ctr"/>
            <a:r>
              <a:rPr lang="en-GB" sz="1200" b="1" dirty="0">
                <a:latin typeface="Bahnschrift Light" panose="020B0502040204020203" pitchFamily="34" charset="0"/>
                <a:cs typeface="Shruti" panose="020B0502040204020203" pitchFamily="34" charset="0"/>
              </a:rPr>
              <a:t>Email: </a:t>
            </a:r>
            <a:r>
              <a:rPr lang="en-GB" sz="1200" b="1" dirty="0">
                <a:latin typeface="Bahnschrift Light" panose="020B0502040204020203" pitchFamily="34" charset="0"/>
                <a:cs typeface="Shruti" panose="020B0502040204020203" pitchFamily="34" charset="0"/>
                <a:hlinkClick r:id="rId2">
                  <a:extLst>
                    <a:ext uri="{A12FA001-AC4F-418D-AE19-62706E023703}">
                      <ahyp:hlinkClr xmlns:ahyp="http://schemas.microsoft.com/office/drawing/2018/hyperlinkcolor" val="tx"/>
                    </a:ext>
                  </a:extLst>
                </a:hlinkClick>
              </a:rPr>
              <a:t>chelsfieldbrom@yahoo.co.uk</a:t>
            </a:r>
            <a:endParaRPr lang="en-GB" sz="1200" b="1" dirty="0">
              <a:latin typeface="Bahnschrift Light" panose="020B0502040204020203" pitchFamily="34" charset="0"/>
              <a:cs typeface="Shruti" panose="020B0502040204020203" pitchFamily="34" charset="0"/>
            </a:endParaRPr>
          </a:p>
        </p:txBody>
      </p:sp>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70593" y="2384722"/>
            <a:ext cx="3131332" cy="7763664"/>
          </a:xfrm>
          <a:prstGeom prst="rect">
            <a:avLst/>
          </a:prstGeom>
          <a:noFill/>
        </p:spPr>
        <p:txBody>
          <a:bodyPr wrap="square" rtlCol="0">
            <a:spAutoFit/>
          </a:bodyPr>
          <a:lstStyle/>
          <a:p>
            <a:endParaRPr lang="en-GB" sz="1100" b="1"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November learning Themes and Celebrations</a:t>
            </a:r>
          </a:p>
          <a:p>
            <a:r>
              <a:rPr lang="en-GB" sz="1050" b="1" dirty="0">
                <a:latin typeface="Bahnschrift Light SemiCondensed" panose="020B0502040204020203" pitchFamily="34" charset="0"/>
                <a:cs typeface="Shruti" panose="020B0502040204020203" pitchFamily="34" charset="0"/>
              </a:rPr>
              <a:t>Past and Present</a:t>
            </a:r>
          </a:p>
          <a:p>
            <a:r>
              <a:rPr lang="en-GB" sz="1050" dirty="0">
                <a:latin typeface="Bahnschrift Light SemiCondensed" panose="020B0502040204020203" pitchFamily="34" charset="0"/>
                <a:cs typeface="Shruti" panose="020B0502040204020203" pitchFamily="34" charset="0"/>
              </a:rPr>
              <a:t>We will be looking at families over time, personal previous and forthcoming events and historical events .</a:t>
            </a:r>
          </a:p>
          <a:p>
            <a:r>
              <a:rPr lang="en-GB" sz="1050" b="1" dirty="0">
                <a:latin typeface="Bahnschrift Light SemiCondensed" panose="020B0502040204020203" pitchFamily="34" charset="0"/>
                <a:cs typeface="Shruti" panose="020B0502040204020203" pitchFamily="34" charset="0"/>
              </a:rPr>
              <a:t>Cooking</a:t>
            </a:r>
            <a:r>
              <a:rPr lang="en-GB" sz="1050" dirty="0">
                <a:latin typeface="Bahnschrift Light SemiCondensed" panose="020B0502040204020203" pitchFamily="34" charset="0"/>
                <a:cs typeface="Shruti" panose="020B0502040204020203" pitchFamily="34" charset="0"/>
              </a:rPr>
              <a:t>- Chocolate finger sparklers</a:t>
            </a:r>
          </a:p>
          <a:p>
            <a:r>
              <a:rPr lang="en-GB" sz="1050" dirty="0">
                <a:latin typeface="Bahnschrift Light SemiCondensed" panose="020B0502040204020203" pitchFamily="34" charset="0"/>
                <a:cs typeface="Shruti" panose="020B0502040204020203" pitchFamily="34" charset="0"/>
              </a:rPr>
              <a:t>                Coconut Barfi</a:t>
            </a:r>
          </a:p>
          <a:p>
            <a:r>
              <a:rPr lang="en-GB" sz="1050" b="1" dirty="0">
                <a:latin typeface="Bahnschrift Light SemiCondensed" panose="020B0502040204020203" pitchFamily="34" charset="0"/>
                <a:cs typeface="Shruti" panose="020B0502040204020203" pitchFamily="34" charset="0"/>
              </a:rPr>
              <a:t>Festival/ Celebrations- Firework Night , Remembrance Day , Diwali, St Andrews Day ,Children in Need</a:t>
            </a:r>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Growth</a:t>
            </a:r>
            <a:r>
              <a:rPr lang="en-GB" sz="1050" dirty="0">
                <a:latin typeface="Bahnschrift Light SemiCondensed" panose="020B0502040204020203" pitchFamily="34" charset="0"/>
                <a:cs typeface="Shruti" panose="020B0502040204020203" pitchFamily="34" charset="0"/>
              </a:rPr>
              <a:t>- Spring Bulbs , Wildflower seeds , Chia seeds</a:t>
            </a:r>
          </a:p>
          <a:p>
            <a:endParaRPr lang="en-GB" sz="1050" b="1" u="sng"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Winter term dates</a:t>
            </a:r>
          </a:p>
          <a:p>
            <a:r>
              <a:rPr lang="en-GB" sz="1050" b="1" dirty="0">
                <a:latin typeface="Bahnschrift Light SemiCondensed" panose="020B0502040204020203" pitchFamily="34" charset="0"/>
                <a:cs typeface="Shruti" panose="020B0502040204020203" pitchFamily="34" charset="0"/>
              </a:rPr>
              <a:t>End of Term – Pre-School -15</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                    - Nursery       - 20</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New Term starts – Pre-School- 8</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January</a:t>
            </a:r>
          </a:p>
          <a:p>
            <a:r>
              <a:rPr lang="en-GB" sz="1050" b="1" dirty="0">
                <a:latin typeface="Bahnschrift Light SemiCondensed" panose="020B0502040204020203" pitchFamily="34" charset="0"/>
                <a:cs typeface="Shruti" panose="020B0502040204020203" pitchFamily="34" charset="0"/>
              </a:rPr>
              <a:t>                           -Nursery   - 3</a:t>
            </a:r>
            <a:r>
              <a:rPr lang="en-GB" sz="1050" b="1" baseline="30000" dirty="0">
                <a:latin typeface="Bahnschrift Light SemiCondensed" panose="020B0502040204020203" pitchFamily="34" charset="0"/>
                <a:cs typeface="Shruti" panose="020B0502040204020203" pitchFamily="34" charset="0"/>
              </a:rPr>
              <a:t>rd</a:t>
            </a:r>
            <a:r>
              <a:rPr lang="en-GB" sz="1050" b="1" dirty="0">
                <a:latin typeface="Bahnschrift Light SemiCondensed" panose="020B0502040204020203" pitchFamily="34" charset="0"/>
                <a:cs typeface="Shruti" panose="020B0502040204020203" pitchFamily="34" charset="0"/>
              </a:rPr>
              <a:t> January</a:t>
            </a:r>
          </a:p>
          <a:p>
            <a:endParaRPr lang="en-GB" sz="1050" b="1"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Children in Need – 17</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November</a:t>
            </a:r>
          </a:p>
          <a:p>
            <a:r>
              <a:rPr lang="en-GB" sz="1050" dirty="0">
                <a:latin typeface="Bahnschrift Light SemiCondensed" panose="020B0502040204020203" pitchFamily="34" charset="0"/>
                <a:cs typeface="Shruti" panose="020B0502040204020203" pitchFamily="34" charset="0"/>
              </a:rPr>
              <a:t>Children are welcome to come dressed in Pudsey wear, yellow or spotty clothes. Any donation will be welcome.</a:t>
            </a:r>
          </a:p>
          <a:p>
            <a:r>
              <a:rPr lang="en-GB" sz="1050" b="1" dirty="0">
                <a:latin typeface="Bahnschrift Light SemiCondensed" panose="020B0502040204020203" pitchFamily="34" charset="0"/>
                <a:cs typeface="Shruti" panose="020B0502040204020203" pitchFamily="34" charset="0"/>
              </a:rPr>
              <a:t> Little Urchins Photography-21</a:t>
            </a:r>
            <a:r>
              <a:rPr lang="en-GB" sz="1050" b="1" baseline="30000" dirty="0">
                <a:latin typeface="Bahnschrift Light SemiCondensed" panose="020B0502040204020203" pitchFamily="34" charset="0"/>
                <a:cs typeface="Shruti" panose="020B0502040204020203" pitchFamily="34" charset="0"/>
              </a:rPr>
              <a:t>st</a:t>
            </a:r>
            <a:r>
              <a:rPr lang="en-GB" sz="1050" b="1" dirty="0">
                <a:latin typeface="Bahnschrift Light SemiCondensed" panose="020B0502040204020203" pitchFamily="34" charset="0"/>
                <a:cs typeface="Shruti" panose="020B0502040204020203" pitchFamily="34" charset="0"/>
              </a:rPr>
              <a:t> November</a:t>
            </a:r>
          </a:p>
          <a:p>
            <a:r>
              <a:rPr lang="en-GB" sz="1050" dirty="0">
                <a:latin typeface="Bahnschrift Light SemiCondensed" panose="020B0502040204020203" pitchFamily="34" charset="0"/>
                <a:cs typeface="Shruti" panose="020B0502040204020203" pitchFamily="34" charset="0"/>
              </a:rPr>
              <a:t>All children attending will have the opportunity to have photos taken . Siblings /children not usually attending are welcome to email in and book a time slot ( 8-12).</a:t>
            </a:r>
          </a:p>
          <a:p>
            <a:r>
              <a:rPr lang="en-GB" sz="1050" b="1" u="sng" dirty="0">
                <a:latin typeface="Bahnschrift Light SemiCondensed" panose="020B0502040204020203" pitchFamily="34" charset="0"/>
                <a:cs typeface="Shruti" panose="020B0502040204020203" pitchFamily="34" charset="0"/>
              </a:rPr>
              <a:t>December Dates </a:t>
            </a:r>
          </a:p>
          <a:p>
            <a:r>
              <a:rPr lang="en-GB" sz="1050" b="1" dirty="0">
                <a:latin typeface="Bahnschrift Light SemiCondensed" panose="020B0502040204020203" pitchFamily="34" charset="0"/>
                <a:cs typeface="Shruti" panose="020B0502040204020203" pitchFamily="34" charset="0"/>
              </a:rPr>
              <a:t>Xmas Jumper Day – 7</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Zena’s Ballet Classes finish – 11</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Christmas Performance- 12</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dirty="0">
                <a:latin typeface="Bahnschrift Light SemiCondensed" panose="020B0502040204020203" pitchFamily="34" charset="0"/>
                <a:cs typeface="Shruti" panose="020B0502040204020203" pitchFamily="34" charset="0"/>
              </a:rPr>
              <a:t>All children will be performing </a:t>
            </a:r>
            <a:r>
              <a:rPr lang="en-GB" sz="1050">
                <a:latin typeface="Bahnschrift Light SemiCondensed" panose="020B0502040204020203" pitchFamily="34" charset="0"/>
                <a:cs typeface="Shruti" panose="020B0502040204020203" pitchFamily="34" charset="0"/>
              </a:rPr>
              <a:t>a Nativity, </a:t>
            </a:r>
            <a:r>
              <a:rPr lang="en-GB" sz="1050" dirty="0">
                <a:latin typeface="Bahnschrift Light SemiCondensed" panose="020B0502040204020203" pitchFamily="34" charset="0"/>
                <a:cs typeface="Shruti" panose="020B0502040204020203" pitchFamily="34" charset="0"/>
              </a:rPr>
              <a:t>Christmas Songs and a Christmas Dance .</a:t>
            </a:r>
          </a:p>
          <a:p>
            <a:r>
              <a:rPr lang="en-GB" sz="1050" b="1" dirty="0">
                <a:latin typeface="Bahnschrift Light SemiCondensed" panose="020B0502040204020203" pitchFamily="34" charset="0"/>
                <a:cs typeface="Shruti" panose="020B0502040204020203" pitchFamily="34" charset="0"/>
              </a:rPr>
              <a:t>No costumes are needed but coloured clothes- depending on characters would be welcome – details to follow . </a:t>
            </a:r>
          </a:p>
          <a:p>
            <a:r>
              <a:rPr lang="en-GB" sz="1050" b="1" dirty="0">
                <a:latin typeface="Bahnschrift Light SemiCondensed" panose="020B0502040204020203" pitchFamily="34" charset="0"/>
                <a:cs typeface="Shruti" panose="020B0502040204020203" pitchFamily="34" charset="0"/>
              </a:rPr>
              <a:t>Christmas Party – 14</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 (am)</a:t>
            </a:r>
          </a:p>
          <a:p>
            <a:r>
              <a:rPr lang="en-GB" sz="1050" dirty="0">
                <a:latin typeface="Bahnschrift Light SemiCondensed" panose="020B0502040204020203" pitchFamily="34" charset="0"/>
                <a:cs typeface="Shruti" panose="020B0502040204020203" pitchFamily="34" charset="0"/>
              </a:rPr>
              <a:t>All children welcome . Details to follow </a:t>
            </a:r>
          </a:p>
          <a:p>
            <a:endParaRPr lang="en-GB" sz="1050" b="1"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Holidays taken over the Christmas period.</a:t>
            </a:r>
          </a:p>
          <a:p>
            <a:r>
              <a:rPr lang="en-GB" sz="1050" dirty="0">
                <a:latin typeface="Bahnschrift Light SemiCondensed" panose="020B0502040204020203" pitchFamily="34" charset="0"/>
                <a:cs typeface="Shruti" panose="020B0502040204020203" pitchFamily="34" charset="0"/>
              </a:rPr>
              <a:t>If you have any Holidays booked over the Christmas period, please can you Email in with the dates  your child will be away. We are beginning to plan for our Christmas activities and need to know numbers of children in attendance</a:t>
            </a:r>
          </a:p>
          <a:p>
            <a:endParaRPr lang="en-GB" sz="1100" b="1" u="sng"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200" b="1"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38640" y="3138034"/>
            <a:ext cx="0" cy="5294766"/>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75356" y="2401227"/>
            <a:ext cx="3131332" cy="7225055"/>
          </a:xfrm>
          <a:prstGeom prst="rect">
            <a:avLst/>
          </a:prstGeom>
          <a:noFill/>
        </p:spPr>
        <p:txBody>
          <a:bodyPr wrap="square" rtlCol="0">
            <a:spAutoFit/>
          </a:bodyPr>
          <a:lstStyle/>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Gentle Reminders</a:t>
            </a:r>
          </a:p>
          <a:p>
            <a:endParaRPr lang="en-GB" sz="1050" b="1" u="sng" dirty="0">
              <a:latin typeface="Bahnschrift Light SemiCondensed" panose="020B0502040204020203" pitchFamily="34" charset="0"/>
              <a:cs typeface="Shruti" panose="020B0502040204020203" pitchFamily="34" charset="0"/>
            </a:endParaRPr>
          </a:p>
          <a:p>
            <a:r>
              <a:rPr lang="en-GB" sz="1050" dirty="0">
                <a:latin typeface="Bahnschrift Light SemiCondensed" panose="020B0502040204020203" pitchFamily="34" charset="0"/>
                <a:cs typeface="Shruti" panose="020B0502040204020203" pitchFamily="34" charset="0"/>
              </a:rPr>
              <a:t>Please do not use the </a:t>
            </a:r>
            <a:r>
              <a:rPr lang="en-GB" sz="1050" b="1" dirty="0">
                <a:latin typeface="Bahnschrift Light SemiCondensed" panose="020B0502040204020203" pitchFamily="34" charset="0"/>
                <a:cs typeface="Shruti" panose="020B0502040204020203" pitchFamily="34" charset="0"/>
              </a:rPr>
              <a:t>carpark</a:t>
            </a:r>
            <a:r>
              <a:rPr lang="en-GB" sz="1050" dirty="0">
                <a:latin typeface="Bahnschrift Light SemiCondensed" panose="020B0502040204020203" pitchFamily="34" charset="0"/>
                <a:cs typeface="Shruti" panose="020B0502040204020203" pitchFamily="34" charset="0"/>
              </a:rPr>
              <a:t> between the hours of 9am-3pm. Please ensure your children do not use this area to play once vacating the setting.</a:t>
            </a:r>
          </a:p>
          <a:p>
            <a:br>
              <a:rPr lang="en-GB" sz="1050" b="1" dirty="0">
                <a:latin typeface="Bahnschrift Light SemiCondensed" panose="020B0502040204020203" pitchFamily="34" charset="0"/>
                <a:cs typeface="Shruti" panose="020B0502040204020203" pitchFamily="34" charset="0"/>
              </a:rPr>
            </a:br>
            <a:r>
              <a:rPr lang="en-GB" sz="1050" b="1" u="sng" dirty="0">
                <a:latin typeface="Bahnschrift Light SemiCondensed" panose="020B0502040204020203" pitchFamily="34" charset="0"/>
                <a:cs typeface="Shruti" panose="020B0502040204020203" pitchFamily="34" charset="0"/>
              </a:rPr>
              <a:t>Childrens bags- </a:t>
            </a:r>
            <a:r>
              <a:rPr lang="en-GB" sz="1050" dirty="0">
                <a:latin typeface="Bahnschrift Light SemiCondensed" panose="020B0502040204020203" pitchFamily="34" charset="0"/>
                <a:cs typeface="Shruti" panose="020B0502040204020203" pitchFamily="34" charset="0"/>
              </a:rPr>
              <a:t>Please provide a spare change of clothes, nappies and wipes if required and a named water bottle. Please ensure nappies are supplied daily.</a:t>
            </a:r>
          </a:p>
          <a:p>
            <a:r>
              <a:rPr lang="en-GB" sz="1050" dirty="0">
                <a:latin typeface="Bahnschrift Light SemiCondensed" panose="020B0502040204020203" pitchFamily="34" charset="0"/>
                <a:cs typeface="Shruti" panose="020B0502040204020203" pitchFamily="34" charset="0"/>
              </a:rPr>
              <a:t>As the weather is changing, please also bring your child's winter coat and wellie boots, remember to bring a change of footwear as wellies cannot be worn in the Nursery.</a:t>
            </a:r>
          </a:p>
          <a:p>
            <a:r>
              <a:rPr lang="en-GB" sz="1050" b="1" dirty="0">
                <a:latin typeface="Bahnschrift Light SemiCondensed" panose="020B0502040204020203" pitchFamily="34" charset="0"/>
                <a:cs typeface="Shruti" panose="020B0502040204020203" pitchFamily="34" charset="0"/>
              </a:rPr>
              <a:t>Medicine</a:t>
            </a:r>
            <a:r>
              <a:rPr lang="en-GB" sz="1050" dirty="0">
                <a:latin typeface="Bahnschrift Light SemiCondensed" panose="020B0502040204020203" pitchFamily="34" charset="0"/>
                <a:cs typeface="Shruti" panose="020B0502040204020203" pitchFamily="34" charset="0"/>
              </a:rPr>
              <a:t>- Any Medicine needs to be handed to a member of the team. Please do not leave this in your child's bag.</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Dress code - No skinny jeans/jeggings, dresses or lace up shoes</a:t>
            </a:r>
          </a:p>
          <a:p>
            <a:endParaRPr lang="en-GB" sz="1050" b="1"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Breakfast club</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is between 8-8.30am, please arrive by 8.25am latest if breakfast is required.</a:t>
            </a:r>
          </a:p>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Lateness and absence-</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Please be aware you will be charged if your child is absent, or parents are late when collecting their child. Please remember to inform us as early as possible if your child will not be attending. If your child arrives later than 9.30am, they will not be included in our daily lunch list, and a packed lunch box will need to be supplied.</a:t>
            </a:r>
          </a:p>
          <a:p>
            <a:r>
              <a:rPr lang="en-GB" sz="1050" dirty="0">
                <a:latin typeface="Bahnschrift Light SemiCondensed" panose="020B0502040204020203" pitchFamily="34" charset="0"/>
                <a:cs typeface="Shruti" panose="020B0502040204020203" pitchFamily="34" charset="0"/>
              </a:rPr>
              <a:t>Punctuality is important to prepare your child for school attendance.</a:t>
            </a:r>
          </a:p>
          <a:p>
            <a:r>
              <a:rPr lang="en-GB" sz="1050" dirty="0">
                <a:latin typeface="Bahnschrift Light SemiCondensed" panose="020B0502040204020203" pitchFamily="34" charset="0"/>
                <a:cs typeface="Shruti" panose="020B0502040204020203" pitchFamily="34" charset="0"/>
              </a:rPr>
              <a:t>If you are late in the evening, please ring to let us know in advance.</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Flu Vaccine </a:t>
            </a:r>
          </a:p>
          <a:p>
            <a:r>
              <a:rPr lang="en-GB" sz="1050" dirty="0">
                <a:latin typeface="Bahnschrift Light SemiCondensed" panose="020B0502040204020203" pitchFamily="34" charset="0"/>
                <a:cs typeface="Shruti" panose="020B0502040204020203" pitchFamily="34" charset="0"/>
              </a:rPr>
              <a:t>This year’s Flu Vaccination programme is underway.</a:t>
            </a:r>
          </a:p>
          <a:p>
            <a:r>
              <a:rPr lang="en-GB" sz="1050" dirty="0">
                <a:latin typeface="Bahnschrift Light SemiCondensed" panose="020B0502040204020203" pitchFamily="34" charset="0"/>
                <a:cs typeface="Shruti" panose="020B0502040204020203" pitchFamily="34" charset="0"/>
              </a:rPr>
              <a:t>Children aged 2 and 3 years old are eligible for a free flu vaccine – given as a nasal spray .</a:t>
            </a:r>
          </a:p>
          <a:p>
            <a:r>
              <a:rPr lang="en-GB" sz="1050" dirty="0">
                <a:latin typeface="Bahnschrift Light SemiCondensed" panose="020B0502040204020203" pitchFamily="34" charset="0"/>
                <a:cs typeface="Shruti" panose="020B0502040204020203" pitchFamily="34" charset="0"/>
              </a:rPr>
              <a:t>Please contact your GP to book .</a:t>
            </a:r>
          </a:p>
          <a:p>
            <a:endParaRPr lang="en-GB" sz="11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100" b="1" u="sng" dirty="0">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334902" y="1479013"/>
            <a:ext cx="6334006" cy="1077218"/>
          </a:xfrm>
          <a:prstGeom prst="rect">
            <a:avLst/>
          </a:prstGeom>
        </p:spPr>
        <p:txBody>
          <a:bodyPr wrap="square">
            <a:spAutoFit/>
          </a:bodyPr>
          <a:lstStyle/>
          <a:p>
            <a:pPr algn="ctr"/>
            <a:r>
              <a:rPr lang="en-GB" sz="3200" b="1" u="sng" dirty="0">
                <a:latin typeface="Baguet Script" panose="020B0604020202020204" pitchFamily="2" charset="0"/>
                <a:cs typeface="Shruti" panose="020B0502040204020203" pitchFamily="34" charset="0"/>
              </a:rPr>
              <a:t>The Chelsfield Preschool and Nursery Newsletter NOVEMBER 2023</a:t>
            </a:r>
          </a:p>
        </p:txBody>
      </p:sp>
      <p:pic>
        <p:nvPicPr>
          <p:cNvPr id="3" name="Picture 2">
            <a:extLst>
              <a:ext uri="{FF2B5EF4-FFF2-40B4-BE49-F238E27FC236}">
                <a16:creationId xmlns:a16="http://schemas.microsoft.com/office/drawing/2014/main" id="{5ACA8AD2-1093-F8E2-097F-C3D3A4137804}"/>
              </a:ext>
            </a:extLst>
          </p:cNvPr>
          <p:cNvPicPr>
            <a:picLocks noChangeAspect="1"/>
          </p:cNvPicPr>
          <p:nvPr/>
        </p:nvPicPr>
        <p:blipFill>
          <a:blip r:embed="rId3"/>
          <a:stretch>
            <a:fillRect/>
          </a:stretch>
        </p:blipFill>
        <p:spPr>
          <a:xfrm>
            <a:off x="0" y="-1"/>
            <a:ext cx="6858000" cy="1442533"/>
          </a:xfrm>
          <a:prstGeom prst="rect">
            <a:avLst/>
          </a:prstGeom>
        </p:spPr>
      </p:pic>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540967"/>
            <a:ext cx="6334006" cy="1077218"/>
          </a:xfrm>
          <a:prstGeom prst="rect">
            <a:avLst/>
          </a:prstGeom>
        </p:spPr>
        <p:txBody>
          <a:bodyPr wrap="square">
            <a:spAutoFit/>
          </a:bodyPr>
          <a:lstStyle/>
          <a:p>
            <a:pPr algn="ctr"/>
            <a:r>
              <a:rPr lang="en-GB" sz="3200" b="1" u="sng" dirty="0">
                <a:latin typeface="Baguet Script" panose="020B0604020202020204" pitchFamily="2" charset="0"/>
                <a:cs typeface="Shruti" panose="020B0502040204020203" pitchFamily="34" charset="0"/>
              </a:rPr>
              <a:t>The Chelsfield Preschool and Nursery Newsletter November 2023</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3"/>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4"/>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3A81F14B-3CD9-20E2-D870-0495D474F8A6}"/>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5"/>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9B2731D4-FB0D-8868-F1CB-2E5E442122E3}"/>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3C656AE6-9CC2-3682-6C41-53CA489E4883}"/>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6"/>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7"/>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8"/>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8557109-0C14-4977-8A5B-870A69622B49}"/>
              </a:ext>
            </a:extLst>
          </p:cNvPr>
          <p:cNvPicPr>
            <a:picLocks noChangeAspect="1"/>
          </p:cNvPicPr>
          <p:nvPr/>
        </p:nvPicPr>
        <p:blipFill rotWithShape="1">
          <a:blip r:embed="rId9"/>
          <a:srcRect r="63162"/>
          <a:stretch/>
        </p:blipFill>
        <p:spPr>
          <a:xfrm>
            <a:off x="3820162" y="6818089"/>
            <a:ext cx="1973622" cy="2781845"/>
          </a:xfrm>
          <a:prstGeom prst="rect">
            <a:avLst/>
          </a:prstGeom>
        </p:spPr>
      </p:pic>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247</TotalTime>
  <Words>751</Words>
  <Application>Microsoft Office PowerPoint</Application>
  <PresentationFormat>A4 Paper (210x297 mm)</PresentationFormat>
  <Paragraphs>95</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Arial Narrow</vt:lpstr>
      <vt:lpstr>Baguet Script</vt:lpstr>
      <vt:lpstr>Bahnschrift Light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10</cp:revision>
  <cp:lastPrinted>2023-10-27T14:01:56Z</cp:lastPrinted>
  <dcterms:created xsi:type="dcterms:W3CDTF">2023-07-03T14:25:20Z</dcterms:created>
  <dcterms:modified xsi:type="dcterms:W3CDTF">2023-11-02T11:42:53Z</dcterms:modified>
</cp:coreProperties>
</file>