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5C2D88-6CD1-486D-9DB8-DA64C9D25188}" v="7" dt="2023-01-10T08:34:17.8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43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5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4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88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5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96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58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32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57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74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93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3EF4-F6CF-43CE-9566-3C7EEC7F2D46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2DE5-47FE-469E-9350-D94DEEC43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8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5AF42-CD72-6F51-E495-78F34070E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700051"/>
              </p:ext>
            </p:extLst>
          </p:nvPr>
        </p:nvGraphicFramePr>
        <p:xfrm>
          <a:off x="0" y="366932"/>
          <a:ext cx="9906000" cy="63259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3527862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65420861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5442708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77011197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62490423"/>
                    </a:ext>
                  </a:extLst>
                </a:gridCol>
              </a:tblGrid>
              <a:tr h="344483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Monday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Tuesday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Wednesday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Thursday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Friday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3693041"/>
                  </a:ext>
                </a:extLst>
              </a:tr>
              <a:tr h="993744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764555932"/>
                  </a:ext>
                </a:extLst>
              </a:tr>
              <a:tr h="1261558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Yogurt and slices grapes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Bananas, Blueberries and rice cakes with spread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Toasted Pitta bread, kiwi fruit and satsumas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Wholemeal Toast with spread, melon and apples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Cheese and tomato on toast and bananas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0470025"/>
                  </a:ext>
                </a:extLst>
              </a:tr>
              <a:tr h="1545185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BBQ Chicken/Quorn served with new potatoes, peas and Broccoli 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Fruit Jelly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Fish/Tofu in white sauce, with rice and green beans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Seasonal fruit salad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Roast Chicken/Tofu, roast potatoes, carrots and broccoli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Apple crumble with custard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Quorn Meatballs with spaghetti and garlic bread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Chopped fruit and yogurt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Jacket Potato with baked beans, carrot sticks and baby corn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Fruit Yogurt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840377039"/>
                  </a:ext>
                </a:extLst>
              </a:tr>
              <a:tr h="919441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Bread Sticks, cucumber and carrot sticks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Sugar snap peas and hummus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Cheese twist and Carrot sticks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Crackers with cheese spread and grapes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Apple and cucumber slices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87357719"/>
                  </a:ext>
                </a:extLst>
              </a:tr>
              <a:tr h="1261557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Tomato and haricot bean soup served with wholemeal bread.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Satsumas and pears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Macaroni Cheese with peas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Strawberries and apples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Scrambled egg, cubed potatoes, cucumber and grated cheese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Mango and Pears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Vegetable couscous and carrot sticks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Satsumas and pears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Boiled egg, sliced cheese, toasted pitta and pepper sticks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Banana and peaches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5827448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5E991B-9958-ADA5-0F42-063CF490504E}"/>
              </a:ext>
            </a:extLst>
          </p:cNvPr>
          <p:cNvSpPr txBox="1"/>
          <p:nvPr/>
        </p:nvSpPr>
        <p:spPr>
          <a:xfrm>
            <a:off x="3485955" y="49473"/>
            <a:ext cx="225917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Winter Term Menu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5AD31-D9AE-2172-DE11-1A92B4DDDD7C}"/>
              </a:ext>
            </a:extLst>
          </p:cNvPr>
          <p:cNvSpPr txBox="1"/>
          <p:nvPr/>
        </p:nvSpPr>
        <p:spPr>
          <a:xfrm>
            <a:off x="-546619" y="49473"/>
            <a:ext cx="225917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Week One</a:t>
            </a:r>
          </a:p>
        </p:txBody>
      </p:sp>
    </p:spTree>
    <p:extLst>
      <p:ext uri="{BB962C8B-B14F-4D97-AF65-F5344CB8AC3E}">
        <p14:creationId xmlns:p14="http://schemas.microsoft.com/office/powerpoint/2010/main" val="151712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5AF42-CD72-6F51-E495-78F34070E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77289"/>
              </p:ext>
            </p:extLst>
          </p:nvPr>
        </p:nvGraphicFramePr>
        <p:xfrm>
          <a:off x="0" y="388703"/>
          <a:ext cx="9906000" cy="6410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3527862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65420861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5442708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77011197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62490423"/>
                    </a:ext>
                  </a:extLst>
                </a:gridCol>
              </a:tblGrid>
              <a:tr h="290980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Monday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Tuesday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Wednesday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Thursday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Friday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3693041"/>
                  </a:ext>
                </a:extLst>
              </a:tr>
              <a:tr h="940506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764555932"/>
                  </a:ext>
                </a:extLst>
              </a:tr>
              <a:tr h="1180444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Apple and Pineapple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Breadsticks, cucumber and carrot sticks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Sliced cheese, grapes and crackers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Tomato and cheese Ciabatta with apple and mango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Carrot and Pepper sticks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0470025"/>
                  </a:ext>
                </a:extLst>
              </a:tr>
              <a:tr h="1636371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Chicken/Tofu Korma curry with wholegrain rice and broccoli 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Peaches and custard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Cheese and Tomato pasta bake with green beans and peas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flapjack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Slow cooker bean, butternut and sweet potato casserole with baby corn and mashed potato 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banana cake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Pork/Vegetable sausages with baked beans and mixed fries 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(sweet potato and Potatoes)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Pineapple and Jelly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Tuna and Broccoli pasta bake with peas and sweetcorn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Dried apricot and Yogurt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840377039"/>
                  </a:ext>
                </a:extLst>
              </a:tr>
              <a:tr h="1020384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Bananas and satsumas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Plain popcorn and pear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Peaches and Oat crackers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Cheddar biscuits with cream cheese and satsumas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Popcorn and Apple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87357719"/>
                  </a:ext>
                </a:extLst>
              </a:tr>
              <a:tr h="1210113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Boiled egg, grated cheese with wholemeal pitta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Grapes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Quorn/Ham and cheese flatbread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Raisins and Satsumas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Smoked paprika with beans and tomatoes vegetable rice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Melon and Pear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Croissant with chicken/Quorn and cheese with veggie sticks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Apple and Strawberries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Breaded Quorn wrap with cucumber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Pears and Grapes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5827448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5E991B-9958-ADA5-0F42-063CF490504E}"/>
              </a:ext>
            </a:extLst>
          </p:cNvPr>
          <p:cNvSpPr txBox="1"/>
          <p:nvPr/>
        </p:nvSpPr>
        <p:spPr>
          <a:xfrm>
            <a:off x="3667384" y="71244"/>
            <a:ext cx="225917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Winter Term Menu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5AD31-D9AE-2172-DE11-1A92B4DDDD7C}"/>
              </a:ext>
            </a:extLst>
          </p:cNvPr>
          <p:cNvSpPr txBox="1"/>
          <p:nvPr/>
        </p:nvSpPr>
        <p:spPr>
          <a:xfrm>
            <a:off x="-408733" y="71243"/>
            <a:ext cx="225917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Week Two</a:t>
            </a:r>
          </a:p>
        </p:txBody>
      </p:sp>
    </p:spTree>
    <p:extLst>
      <p:ext uri="{BB962C8B-B14F-4D97-AF65-F5344CB8AC3E}">
        <p14:creationId xmlns:p14="http://schemas.microsoft.com/office/powerpoint/2010/main" val="428331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5AF42-CD72-6F51-E495-78F34070E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96554"/>
              </p:ext>
            </p:extLst>
          </p:nvPr>
        </p:nvGraphicFramePr>
        <p:xfrm>
          <a:off x="0" y="472606"/>
          <a:ext cx="9906000" cy="6036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3527862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65420861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5442708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77011197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62490423"/>
                    </a:ext>
                  </a:extLst>
                </a:gridCol>
              </a:tblGrid>
              <a:tr h="275966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Monday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Tuesday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Wednesday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Thursday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Friday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3693041"/>
                  </a:ext>
                </a:extLst>
              </a:tr>
              <a:tr h="863813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764555932"/>
                  </a:ext>
                </a:extLst>
              </a:tr>
              <a:tr h="1185232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Breadsticks and cucumber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Toasted crumpets, cucumber and strawberries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Mixed berries with yogurt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Bananas and Pitta bread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Plain muffin with spread, pear and boiled egg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0470025"/>
                  </a:ext>
                </a:extLst>
              </a:tr>
              <a:tr h="1345941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Fishcakes/fishless fingers with potato wedges and mixed vegetables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shortbread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Spaghetti bolognaise (Beef/Quorn)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fruitcake with custard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Tomato and bean lasagne with peas and garlic bread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Fruit Jelly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Creamy chicken/Quorn hotpot with mixed vegetables and wholegrain rice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carrot cake 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Sweet and sour tofu with noodles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Fruit salad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840377039"/>
                  </a:ext>
                </a:extLst>
              </a:tr>
              <a:tr h="863813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Cheese slices and carrots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Crackers and Bell pepper sticks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Rice cake with cream cheese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Blueberries and Malt Loaf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Crackers with spread and satsumas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87357719"/>
                  </a:ext>
                </a:extLst>
              </a:tr>
              <a:tr h="1185232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Sausage rolls/cheese and onion rolls with spaghetti hoops and baby corn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Apple and grapes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Ham/cheese/Jam roll with mini corn on the cob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Strawberries and pears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Wholemeal bread with cheese/chicken and tomatoes 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Apples and Bananas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Toasted bagel with scrambled egg and Halloumi cheese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mixed berries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Potato waffles with cheesy beans and baby corn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Apples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5827448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5E991B-9958-ADA5-0F42-063CF490504E}"/>
              </a:ext>
            </a:extLst>
          </p:cNvPr>
          <p:cNvSpPr txBox="1"/>
          <p:nvPr/>
        </p:nvSpPr>
        <p:spPr>
          <a:xfrm>
            <a:off x="3540384" y="122044"/>
            <a:ext cx="225917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Winter Term Menu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5AD31-D9AE-2172-DE11-1A92B4DDDD7C}"/>
              </a:ext>
            </a:extLst>
          </p:cNvPr>
          <p:cNvSpPr txBox="1"/>
          <p:nvPr/>
        </p:nvSpPr>
        <p:spPr>
          <a:xfrm>
            <a:off x="-573833" y="122044"/>
            <a:ext cx="225917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Week Three</a:t>
            </a:r>
          </a:p>
        </p:txBody>
      </p:sp>
    </p:spTree>
    <p:extLst>
      <p:ext uri="{BB962C8B-B14F-4D97-AF65-F5344CB8AC3E}">
        <p14:creationId xmlns:p14="http://schemas.microsoft.com/office/powerpoint/2010/main" val="77535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5AF42-CD72-6F51-E495-78F34070E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45371"/>
              </p:ext>
            </p:extLst>
          </p:nvPr>
        </p:nvGraphicFramePr>
        <p:xfrm>
          <a:off x="0" y="414103"/>
          <a:ext cx="9906000" cy="61649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3527862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65420861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5442708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77011197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62490423"/>
                    </a:ext>
                  </a:extLst>
                </a:gridCol>
              </a:tblGrid>
              <a:tr h="307091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Monday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Tuesday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Wednesday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Thursday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Avenir Next LT Pro Light" panose="020B0304020202020204" pitchFamily="34" charset="0"/>
                        </a:rPr>
                        <a:t>Friday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3693041"/>
                  </a:ext>
                </a:extLst>
              </a:tr>
              <a:tr h="819640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Breakfast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Choice of Cereal, Toast and Spread with Seasonal fresh fruit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764555932"/>
                  </a:ext>
                </a:extLst>
              </a:tr>
              <a:tr h="1124622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Crackers with cream cheese, apples and satsumas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Pitta bread, cucumber and strawberries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Pineapple, cheese, apple and cucumber skewers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English muffin with spread, cucumber and cheese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Banana and mango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0470025"/>
                  </a:ext>
                </a:extLst>
              </a:tr>
              <a:tr h="1277113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Beef/Quorn cottage pie with baby corn and carrots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Angel delight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Slow cooker bean and butternut squash stew with couscous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Banana cake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Cheese and Tomato pasta bake with surprise hidden vegetables and garlic flatbread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berry crumble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Beef/Vegetable burgers with carrot, swede with potato mash and mixed vegetables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flapjacks and peaches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Lunch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Garlic chicken/Quorn with white rice, green beans and sweetcorn</a:t>
                      </a:r>
                    </a:p>
                    <a:p>
                      <a:pPr algn="l"/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Pudding: Homemade jam </a:t>
                      </a:r>
                      <a:r>
                        <a:rPr lang="en-GB" sz="1200" dirty="0" err="1">
                          <a:latin typeface="Avenir Next LT Pro Light" panose="020B0304020202020204" pitchFamily="34" charset="0"/>
                        </a:rPr>
                        <a:t>roly</a:t>
                      </a: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 poly and custard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840377039"/>
                  </a:ext>
                </a:extLst>
              </a:tr>
              <a:tr h="972131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Rice cakes and cheese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Breadsticks and red pepper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Malt loaf and satsumas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Raisins and brioche rolls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Snack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Cheddar crackers and peppers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Served with Milk &amp; Water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87357719"/>
                  </a:ext>
                </a:extLst>
              </a:tr>
              <a:tr h="1124622"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Cheese wraps with cucumber chicken and vegetarian alternative  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Melon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Ham and cheese/Cheese and onion slices with baked beans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Apple and banana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Scotch egg/Vegetable fingers, hash browns, spaghetti hoops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Grapes and </a:t>
                      </a:r>
                      <a:r>
                        <a:rPr lang="en-GB" sz="1200">
                          <a:latin typeface="Avenir Next LT Pro Light" panose="020B0304020202020204" pitchFamily="34" charset="0"/>
                        </a:rPr>
                        <a:t>Dried apricots</a:t>
                      </a:r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BBQ Noodles with seasonal vegetables and haricot beans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Melon and pear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latin typeface="Avenir Next LT Pro Light" panose="020B0304020202020204" pitchFamily="34" charset="0"/>
                        </a:rPr>
                        <a:t>Tea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Scrambled egg with cheese scones</a:t>
                      </a:r>
                    </a:p>
                    <a:p>
                      <a:r>
                        <a:rPr lang="en-GB" sz="1200" dirty="0">
                          <a:latin typeface="Avenir Next LT Pro Light" panose="020B0304020202020204" pitchFamily="34" charset="0"/>
                        </a:rPr>
                        <a:t>Fruit: Apple and satsumas</a:t>
                      </a:r>
                    </a:p>
                    <a:p>
                      <a:endParaRPr lang="en-GB" sz="1200" dirty="0">
                        <a:latin typeface="Avenir Next LT Pro Light" panose="020B03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5827448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5E991B-9958-ADA5-0F42-063CF490504E}"/>
              </a:ext>
            </a:extLst>
          </p:cNvPr>
          <p:cNvSpPr txBox="1"/>
          <p:nvPr/>
        </p:nvSpPr>
        <p:spPr>
          <a:xfrm>
            <a:off x="3514984" y="96644"/>
            <a:ext cx="225917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Winter Term Menu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5AD31-D9AE-2172-DE11-1A92B4DDDD7C}"/>
              </a:ext>
            </a:extLst>
          </p:cNvPr>
          <p:cNvSpPr txBox="1"/>
          <p:nvPr/>
        </p:nvSpPr>
        <p:spPr>
          <a:xfrm>
            <a:off x="-523033" y="96644"/>
            <a:ext cx="225917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63" dirty="0">
                <a:latin typeface="Avenir Next LT Pro Light" panose="020B0304020202020204" pitchFamily="34" charset="0"/>
              </a:rPr>
              <a:t>Week Four</a:t>
            </a:r>
          </a:p>
        </p:txBody>
      </p:sp>
    </p:spTree>
    <p:extLst>
      <p:ext uri="{BB962C8B-B14F-4D97-AF65-F5344CB8AC3E}">
        <p14:creationId xmlns:p14="http://schemas.microsoft.com/office/powerpoint/2010/main" val="72113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1350</Words>
  <Application>Microsoft Office PowerPoint</Application>
  <PresentationFormat>A4 Paper (210x297 mm)</PresentationFormat>
  <Paragraphs>309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Avenir Next LT Pro Light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Carter</dc:creator>
  <cp:lastModifiedBy>Gary Carter</cp:lastModifiedBy>
  <cp:revision>2</cp:revision>
  <cp:lastPrinted>2023-01-09T17:02:21Z</cp:lastPrinted>
  <dcterms:created xsi:type="dcterms:W3CDTF">2023-01-09T15:31:15Z</dcterms:created>
  <dcterms:modified xsi:type="dcterms:W3CDTF">2023-03-23T18:32:23Z</dcterms:modified>
</cp:coreProperties>
</file>